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9" r:id="rId4"/>
    <p:sldId id="267" r:id="rId5"/>
    <p:sldId id="270" r:id="rId6"/>
    <p:sldId id="265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85" d="100"/>
          <a:sy n="85" d="100"/>
        </p:scale>
        <p:origin x="115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CAF5-392E-49BF-9E48-B1ACCAB6C3DB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2ADA-DF84-4178-A1B4-443F29AFF6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72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E1190D-2259-4E83-B634-56259B9BA791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EE8F0A-BE1B-42F9-A08E-EAF02E8F479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923928" y="6251111"/>
            <a:ext cx="187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Fortaleza - CE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Abril, 2019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38401"/>
            <a:ext cx="8928992" cy="62646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8" y="2033413"/>
            <a:ext cx="6660700" cy="41475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73804" y="424539"/>
            <a:ext cx="4959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Ceará 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Ciências 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Química Analítica e Físico-Química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de Educação Tutorial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PET Química UFC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50" y="279730"/>
            <a:ext cx="1286717" cy="1613059"/>
          </a:xfrm>
          <a:prstGeom prst="rect">
            <a:avLst/>
          </a:prstGeom>
        </p:spPr>
      </p:pic>
      <p:pic>
        <p:nvPicPr>
          <p:cNvPr id="5" name="Imagem 4" descr="C:\Users\Lucas\Dropbox\Química\PET Química\Blusa Polo - PET Química - 2014\PET Química - Sem fund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56" y="492512"/>
            <a:ext cx="194421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4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5576" y="160336"/>
            <a:ext cx="8976914" cy="269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372200" y="3960119"/>
            <a:ext cx="504056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80312" y="3967049"/>
            <a:ext cx="1008112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75556" y="499420"/>
            <a:ext cx="6804756" cy="18934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17575" y="848426"/>
            <a:ext cx="585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ATENÇÃO!!!</a:t>
            </a:r>
            <a:endParaRPr lang="pt-B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87111" y="3192020"/>
            <a:ext cx="4243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ALÉRGICOS </a:t>
            </a:r>
          </a:p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GLÚTEN, </a:t>
            </a:r>
          </a:p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CUIDADO. 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" descr="Resultado de imagem para ATTENTION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ATTENTI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0" y="474042"/>
            <a:ext cx="23666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72200" y="3960119"/>
            <a:ext cx="504056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5576" y="160336"/>
            <a:ext cx="8976914" cy="269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41" y="1916832"/>
            <a:ext cx="4654602" cy="32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80312" y="3967049"/>
            <a:ext cx="1008112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utoShape 4" descr="Resultado de imagem para ATTENTION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 descr="Sing-12-2 Gratitude/&lt;strong&gt;Applause&lt;/strong&gt; Cla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78" y="415447"/>
            <a:ext cx="2381250" cy="2381250"/>
          </a:xfrm>
          <a:prstGeom prst="rect">
            <a:avLst/>
          </a:prstGeom>
        </p:spPr>
      </p:pic>
      <p:pic>
        <p:nvPicPr>
          <p:cNvPr id="17" name="Imagem 16" descr="10 &lt;strong&gt;gifs animados&lt;/strong&gt; sobre como ganar dinero en Internet - E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6" y="4628975"/>
            <a:ext cx="3333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5402" y="177750"/>
            <a:ext cx="8928992" cy="239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112475" y="283211"/>
            <a:ext cx="4151301" cy="2714687"/>
            <a:chOff x="112475" y="283211"/>
            <a:chExt cx="4151301" cy="2714687"/>
          </a:xfrm>
        </p:grpSpPr>
        <p:pic>
          <p:nvPicPr>
            <p:cNvPr id="2" name="Picture 2" descr="Resultado de imagem para USO DO ÃLEO DE COZIN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02" y="283211"/>
              <a:ext cx="4058374" cy="2289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12475" y="2536233"/>
              <a:ext cx="2342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RESIDÊNCIAS</a:t>
              </a:r>
              <a:r>
                <a:rPr lang="pt-BR" dirty="0" smtClean="0"/>
                <a:t> </a:t>
              </a:r>
              <a:endParaRPr lang="pt-BR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12475" y="3894516"/>
            <a:ext cx="4132985" cy="2711756"/>
            <a:chOff x="112475" y="3894516"/>
            <a:chExt cx="4132985" cy="2711756"/>
          </a:xfrm>
        </p:grpSpPr>
        <p:pic>
          <p:nvPicPr>
            <p:cNvPr id="3" name="Picture 4" descr="Resultado de imagem para cozinha de restaura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02" y="4337681"/>
              <a:ext cx="4040058" cy="226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112475" y="3894516"/>
              <a:ext cx="2712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RESTAURANTES</a:t>
              </a:r>
              <a:r>
                <a:rPr lang="pt-BR" dirty="0" smtClean="0"/>
                <a:t> </a:t>
              </a:r>
              <a:endParaRPr lang="pt-BR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719286" y="283211"/>
            <a:ext cx="4103191" cy="2722561"/>
            <a:chOff x="4719286" y="283211"/>
            <a:chExt cx="4103191" cy="2722561"/>
          </a:xfrm>
        </p:grpSpPr>
        <p:pic>
          <p:nvPicPr>
            <p:cNvPr id="1026" name="Picture 2" descr="Resultado de imagem para lanchonet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286" y="283211"/>
              <a:ext cx="3849924" cy="226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6249091" y="2551802"/>
              <a:ext cx="2573386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LANCHONETES</a:t>
              </a:r>
              <a:r>
                <a:rPr lang="pt-BR" dirty="0" smtClean="0"/>
                <a:t> </a:t>
              </a:r>
              <a:endParaRPr lang="pt-BR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719286" y="3584953"/>
            <a:ext cx="4137956" cy="3145687"/>
            <a:chOff x="4719286" y="3584953"/>
            <a:chExt cx="4137956" cy="3145687"/>
          </a:xfrm>
        </p:grpSpPr>
        <p:pic>
          <p:nvPicPr>
            <p:cNvPr id="2054" name="Picture 6" descr="Resultado de imagem para carrinho de fritar bata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286" y="4356181"/>
              <a:ext cx="4137956" cy="237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6428506" y="3584953"/>
              <a:ext cx="2075633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BARRACAS </a:t>
              </a:r>
            </a:p>
            <a:p>
              <a:pPr algn="ctr"/>
              <a:r>
                <a:rPr lang="pt-BR" sz="23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COMIDA </a:t>
              </a:r>
              <a:r>
                <a:rPr lang="pt-BR" dirty="0" smtClean="0"/>
                <a:t> </a:t>
              </a:r>
              <a:endParaRPr lang="pt-BR" dirty="0"/>
            </a:p>
          </p:txBody>
        </p:sp>
      </p:grpSp>
      <p:sp>
        <p:nvSpPr>
          <p:cNvPr id="7" name="Elipse 6"/>
          <p:cNvSpPr/>
          <p:nvPr/>
        </p:nvSpPr>
        <p:spPr>
          <a:xfrm>
            <a:off x="2627784" y="1916832"/>
            <a:ext cx="3744416" cy="33123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DO  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ÓLEO NO COTIDIANO </a:t>
            </a:r>
            <a:endParaRPr lang="pt-B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5402" y="177750"/>
            <a:ext cx="8928992" cy="239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1385" y="221886"/>
            <a:ext cx="3934551" cy="3346269"/>
            <a:chOff x="61385" y="221886"/>
            <a:chExt cx="3934551" cy="3346269"/>
          </a:xfrm>
        </p:grpSpPr>
        <p:pic>
          <p:nvPicPr>
            <p:cNvPr id="17" name="Picture 2" descr="Resultado de imagem para entupimento de tubulaÃ§ao pelo Ã³le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02" y="221886"/>
              <a:ext cx="3790534" cy="214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61385" y="2367826"/>
              <a:ext cx="2566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ENTUPIMENTO DE TUBULAÇÕES 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05402" y="4570029"/>
            <a:ext cx="7756976" cy="2240189"/>
            <a:chOff x="205402" y="4570029"/>
            <a:chExt cx="7756976" cy="2240189"/>
          </a:xfrm>
        </p:grpSpPr>
        <p:pic>
          <p:nvPicPr>
            <p:cNvPr id="18" name="Picture 10" descr="Imagem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" t="10593" r="7602" b="15790"/>
            <a:stretch/>
          </p:blipFill>
          <p:spPr bwMode="auto">
            <a:xfrm>
              <a:off x="205402" y="4570029"/>
              <a:ext cx="3790534" cy="214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3975721" y="5979221"/>
              <a:ext cx="398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IMPERMEABILIZAÇÃO DO SOLO  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226863" y="94526"/>
            <a:ext cx="3986657" cy="5548473"/>
            <a:chOff x="5226863" y="94526"/>
            <a:chExt cx="3986657" cy="5548473"/>
          </a:xfrm>
        </p:grpSpPr>
        <p:pic>
          <p:nvPicPr>
            <p:cNvPr id="19" name="Picture 4" descr="https://pensamentoverde.com.br/wp-content/uploads/2016/03/vazamento-de-oleo-na-agu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111" y="1330017"/>
              <a:ext cx="3340163" cy="226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Resultado de imagem para oleo em Ã¡gu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t="12737"/>
            <a:stretch/>
          </p:blipFill>
          <p:spPr bwMode="auto">
            <a:xfrm>
              <a:off x="7160241" y="3806301"/>
              <a:ext cx="1730398" cy="183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5226863" y="94526"/>
              <a:ext cx="3986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FORMAÇÃO DE BARREIRA NA SUPERFÍCIE DA ÁGUA 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2627784" y="1916832"/>
            <a:ext cx="3744416" cy="33123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DESCARTADO DE FORMA INCORRETA... </a:t>
            </a: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9607" y="8620"/>
            <a:ext cx="892899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254"/>
            <a:ext cx="4192835" cy="39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63888" y="260648"/>
            <a:ext cx="53957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 DE ÓLEO </a:t>
            </a:r>
          </a:p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DESPEJADO NA PIA </a:t>
            </a:r>
          </a:p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POLUIR MAIS DE</a:t>
            </a:r>
          </a:p>
          <a:p>
            <a:pPr algn="ctr"/>
            <a:r>
              <a:rPr lang="pt-BR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 L DE ÁGUA</a:t>
            </a:r>
            <a:endParaRPr lang="pt-BR" sz="8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008" y="1340768"/>
            <a:ext cx="892899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71292" y="19779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 DE REUTILIZAÇÃO 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06921" y="1399827"/>
            <a:ext cx="3744416" cy="2597025"/>
            <a:chOff x="606921" y="1399827"/>
            <a:chExt cx="3744416" cy="2597025"/>
          </a:xfrm>
        </p:grpSpPr>
        <p:pic>
          <p:nvPicPr>
            <p:cNvPr id="4098" name="Picture 2" descr="Imagem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9" r="9511" b="9432"/>
            <a:stretch/>
          </p:blipFill>
          <p:spPr bwMode="auto">
            <a:xfrm>
              <a:off x="606921" y="1903694"/>
              <a:ext cx="3744416" cy="209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115615" y="1399827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SABÃO CASEIRO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79504" y="1398127"/>
            <a:ext cx="4018088" cy="2613587"/>
            <a:chOff x="4679504" y="1398127"/>
            <a:chExt cx="4018088" cy="2613587"/>
          </a:xfrm>
        </p:grpSpPr>
        <p:pic>
          <p:nvPicPr>
            <p:cNvPr id="4102" name="Picture 6" descr="Resultado de imagem para MASSINHA DE MODELAR CASEI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03694"/>
              <a:ext cx="3744416" cy="2108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4679504" y="1398127"/>
              <a:ext cx="4018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MASSINHA DE MODELAR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717945" y="4075178"/>
            <a:ext cx="3752117" cy="2549916"/>
            <a:chOff x="2717945" y="4075178"/>
            <a:chExt cx="3752117" cy="2549916"/>
          </a:xfrm>
        </p:grpSpPr>
        <p:pic>
          <p:nvPicPr>
            <p:cNvPr id="4100" name="Picture 4" descr="Resultado de imagem para VELA AROMATICA  CASEIR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945" y="4544831"/>
              <a:ext cx="3752117" cy="208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3153445" y="4075178"/>
              <a:ext cx="3052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VELA AROMÁTICA</a:t>
              </a:r>
              <a:endPara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8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Imagem relacionada"/>
          <p:cNvSpPr>
            <a:spLocks noChangeAspect="1" noChangeArrowheads="1"/>
          </p:cNvSpPr>
          <p:nvPr/>
        </p:nvSpPr>
        <p:spPr bwMode="auto">
          <a:xfrm>
            <a:off x="3432511" y="312737"/>
            <a:ext cx="2679828" cy="8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ÓLEOS</a:t>
            </a:r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575" y="1340768"/>
            <a:ext cx="8880921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122" name="Picture 2" descr="Resultado de imagem para FORMAÃÃO DE TRIGLICERÃD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200799" cy="21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2276872"/>
            <a:ext cx="745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DE FORMAÇÃO DE TRIGLICERÍDEOS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Imagem relacionada"/>
          <p:cNvSpPr>
            <a:spLocks noChangeAspect="1" noChangeArrowheads="1"/>
          </p:cNvSpPr>
          <p:nvPr/>
        </p:nvSpPr>
        <p:spPr bwMode="auto">
          <a:xfrm>
            <a:off x="1331640" y="273378"/>
            <a:ext cx="7323825" cy="8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ÓLEO </a:t>
            </a:r>
            <a:r>
              <a:rPr lang="pt-BR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GORDURA </a:t>
            </a:r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575" y="1340768"/>
            <a:ext cx="8880921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46" name="Picture 2" descr="Resultado de imagem para CADEIRA SATURADA E INSATURADA ÃLEOS E GORD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2" y="2687454"/>
            <a:ext cx="80279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219771" y="211925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INFLUÊNCIA DO GRUPO R 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 descr="Resultado de imagem para interaÃ§Ãµes entre cadeias saturadas e insaturadas de Ã³leos e gordur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2" y="2670185"/>
            <a:ext cx="8027947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Imagem relacionada"/>
          <p:cNvSpPr>
            <a:spLocks noChangeAspect="1" noChangeArrowheads="1"/>
          </p:cNvSpPr>
          <p:nvPr/>
        </p:nvSpPr>
        <p:spPr bwMode="auto">
          <a:xfrm>
            <a:off x="1331640" y="273378"/>
            <a:ext cx="7323825" cy="8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VELA AROMÁTICA </a:t>
            </a:r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575" y="1340768"/>
            <a:ext cx="8880921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3276" y="1642537"/>
            <a:ext cx="5544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PARAFINA ~&gt; MISTURA DE HIDROCARBONETOS ALIFÁTICOS  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72816"/>
            <a:ext cx="3373168" cy="195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DODE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50543"/>
            <a:ext cx="5042892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-673"/>
          <a:stretch/>
        </p:blipFill>
        <p:spPr bwMode="auto">
          <a:xfrm rot="16200000">
            <a:off x="5803411" y="3990294"/>
            <a:ext cx="2414203" cy="26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72200" y="3960119"/>
            <a:ext cx="504056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80312" y="3967049"/>
            <a:ext cx="1008112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Resultado de imagem para DODEC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603232"/>
            <a:ext cx="3643068" cy="20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Imagem relacionada"/>
          <p:cNvSpPr>
            <a:spLocks noChangeAspect="1" noChangeArrowheads="1"/>
          </p:cNvSpPr>
          <p:nvPr/>
        </p:nvSpPr>
        <p:spPr bwMode="auto">
          <a:xfrm>
            <a:off x="612775" y="342927"/>
            <a:ext cx="8420898" cy="8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MASSINHA DE MODELAR   </a:t>
            </a:r>
            <a:endParaRPr lang="pt-BR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575" y="1340768"/>
            <a:ext cx="8880921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372200" y="3960119"/>
            <a:ext cx="504056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80312" y="3967049"/>
            <a:ext cx="1008112" cy="3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GLIADI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4"/>
          <a:stretch/>
        </p:blipFill>
        <p:spPr bwMode="auto">
          <a:xfrm>
            <a:off x="1331640" y="2852936"/>
            <a:ext cx="6552728" cy="32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3626" y="1709920"/>
            <a:ext cx="794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DA GLIADINA ~&gt; UMA DAS PROTEÍNAS PRESENTES NA FARINHA DE TRIGO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127</Words>
  <Application>Microsoft Office PowerPoint</Application>
  <PresentationFormat>Apresentação na tela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Symbol</vt:lpstr>
      <vt:lpstr>Times New Roman</vt:lpstr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Deyse Lima</dc:creator>
  <cp:lastModifiedBy>PET QUÍMICA PC5</cp:lastModifiedBy>
  <cp:revision>62</cp:revision>
  <dcterms:created xsi:type="dcterms:W3CDTF">2018-10-21T14:11:17Z</dcterms:created>
  <dcterms:modified xsi:type="dcterms:W3CDTF">2019-04-05T11:20:14Z</dcterms:modified>
</cp:coreProperties>
</file>