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8" r:id="rId7"/>
    <p:sldId id="265" r:id="rId8"/>
    <p:sldId id="267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D045"/>
    <a:srgbClr val="4FF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1E1CA-12F1-401A-AD2C-6C6D112068C1}" type="datetimeFigureOut">
              <a:rPr lang="pt-BR" smtClean="0"/>
              <a:t>05/12/2019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7D8DD-436D-4BFB-BBEB-BEACF7D15C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35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7D8DD-436D-4BFB-BBEB-BEACF7D15CE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545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9669-970F-43DE-85A3-F22BA3DCF83F}" type="datetime1">
              <a:rPr lang="pt-BR" smtClean="0"/>
              <a:t>05/12/2019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48B5-FBB9-460A-9077-DFD198B18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216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27B0-8596-4E1F-BCD8-773E02BAD8ED}" type="datetime1">
              <a:rPr lang="pt-BR" smtClean="0"/>
              <a:t>05/12/2019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48B5-FBB9-460A-9077-DFD198B18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889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F54B-E7F3-4663-A35C-15B821716587}" type="datetime1">
              <a:rPr lang="pt-BR" smtClean="0"/>
              <a:t>05/12/2019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48B5-FBB9-460A-9077-DFD198B18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656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63F72-F9C0-496F-8F8F-3BFC267BA4C9}" type="datetime1">
              <a:rPr lang="pt-BR" smtClean="0"/>
              <a:t>05/12/2019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48B5-FBB9-460A-9077-DFD198B18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96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BC14-6B07-4FF8-8C38-975970AD7BBA}" type="datetime1">
              <a:rPr lang="pt-BR" smtClean="0"/>
              <a:t>05/12/2019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48B5-FBB9-460A-9077-DFD198B18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A57B-8712-4614-8141-3961AB50C852}" type="datetime1">
              <a:rPr lang="pt-BR" smtClean="0"/>
              <a:t>05/12/2019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48B5-FBB9-460A-9077-DFD198B18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14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6E0C-A07C-41ED-A6A9-7D8385DD6FF7}" type="datetime1">
              <a:rPr lang="pt-BR" smtClean="0"/>
              <a:t>05/12/2019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48B5-FBB9-460A-9077-DFD198B18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834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8667-4764-4548-ABE3-E7ACC5C3DF90}" type="datetime1">
              <a:rPr lang="pt-BR" smtClean="0"/>
              <a:t>05/12/2019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48B5-FBB9-460A-9077-DFD198B18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67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8035-184C-4191-8444-04F7A2648415}" type="datetime1">
              <a:rPr lang="pt-BR" smtClean="0"/>
              <a:t>05/12/2019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48B5-FBB9-460A-9077-DFD198B18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0382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68B1-D527-43AD-B21E-6F660404D1B6}" type="datetime1">
              <a:rPr lang="pt-BR" smtClean="0"/>
              <a:t>05/12/2019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48B5-FBB9-460A-9077-DFD198B18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84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8A31-B61D-463B-B84F-898C481B3E54}" type="datetime1">
              <a:rPr lang="pt-BR" smtClean="0"/>
              <a:t>05/12/2019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48B5-FBB9-460A-9077-DFD198B18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327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4591E-A259-436D-B3D1-B299064102E7}" type="datetime1">
              <a:rPr lang="pt-BR" smtClean="0"/>
              <a:t>05/12/2019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948B5-FBB9-460A-9077-DFD198B18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039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4.jpg"/><Relationship Id="rId10" Type="http://schemas.openxmlformats.org/officeDocument/2006/relationships/image" Target="../media/image10.png"/><Relationship Id="rId4" Type="http://schemas.openxmlformats.org/officeDocument/2006/relationships/image" Target="../media/image3.jp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664"/>
            <a:ext cx="9144000" cy="23833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84"/>
            <a:ext cx="9144000" cy="121214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54296" y="2322608"/>
            <a:ext cx="760613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“PET GAME”: UM JOGO DIDÁTICO PARA O ENSINO DE QUÍMICA A SER APLICADO NO ENSINO MÉDIO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95536" y="1211661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XXIV ENCONTRO NACIONAL DOS GRUPOS PET: O PET COMO INSTRUMENTO DE TRANSFORMAÇÃO </a:t>
            </a:r>
          </a:p>
          <a:p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275856" y="1427449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a 19 de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julho de 2019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Conector reto 11"/>
          <p:cNvCxnSpPr/>
          <p:nvPr/>
        </p:nvCxnSpPr>
        <p:spPr>
          <a:xfrm>
            <a:off x="539552" y="1844824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1174267" y="4365104"/>
            <a:ext cx="69661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Iago Gabriel Medeiros Nobre</a:t>
            </a:r>
            <a:r>
              <a:rPr lang="pt-B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Dalton Mendes de Abreu</a:t>
            </a:r>
            <a:r>
              <a:rPr lang="pt-B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Francisco </a:t>
            </a:r>
            <a:r>
              <a:rPr lang="pt-B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Tairone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Lessa de Oliveira</a:t>
            </a:r>
            <a:r>
              <a:rPr lang="pt-B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Gabriel Alencar Julião Cabral</a:t>
            </a:r>
            <a:r>
              <a:rPr lang="pt-B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Joana </a:t>
            </a:r>
            <a:r>
              <a:rPr lang="pt-B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Deyse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Lima Agostinho</a:t>
            </a:r>
            <a:r>
              <a:rPr lang="pt-B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Marilia Mota Almeida</a:t>
            </a:r>
            <a:r>
              <a:rPr lang="pt-B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Pabllo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Abreu Alves</a:t>
            </a:r>
            <a:r>
              <a:rPr lang="pt-B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Maria das Graças Gomes</a:t>
            </a:r>
            <a:r>
              <a:rPr lang="pt-B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021264" y="6556269"/>
            <a:ext cx="2133600" cy="365125"/>
          </a:xfrm>
        </p:spPr>
        <p:txBody>
          <a:bodyPr/>
          <a:lstStyle/>
          <a:p>
            <a:fld id="{83A948B5-FBB9-460A-9077-DFD198B182DC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178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38336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664"/>
            <a:ext cx="9144000" cy="238336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65231"/>
            <a:ext cx="1651853" cy="1027767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69502"/>
            <a:ext cx="690641" cy="88152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56894"/>
            <a:ext cx="1594642" cy="93610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51520" y="60546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r>
              <a:rPr lang="pt-BR" sz="2800" dirty="0" smtClean="0"/>
              <a:t> </a:t>
            </a:r>
            <a:endParaRPr lang="pt-BR" sz="28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292680" y="2636912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criação do jogo envolveu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participação de todos os membros do grupo PET Química 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UFC, 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debateram as possíveis regras do jogo, considerando o processo de aprendizagem e o público-alvo.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995699" y="6556269"/>
            <a:ext cx="2133600" cy="365125"/>
          </a:xfrm>
        </p:spPr>
        <p:txBody>
          <a:bodyPr/>
          <a:lstStyle/>
          <a:p>
            <a:fld id="{83A948B5-FBB9-460A-9077-DFD198B182DC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498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51520" y="60546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  <a:r>
              <a:rPr lang="pt-BR" sz="2800" dirty="0" smtClean="0"/>
              <a:t> </a:t>
            </a:r>
            <a:endParaRPr lang="pt-BR" sz="2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3833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664"/>
            <a:ext cx="9144000" cy="23833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28" y="1340768"/>
            <a:ext cx="3024336" cy="188171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907" y="1528300"/>
            <a:ext cx="1440160" cy="183819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077072"/>
            <a:ext cx="2575961" cy="1512168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536" y="3790986"/>
            <a:ext cx="3905974" cy="2086579"/>
          </a:xfrm>
          <a:prstGeom prst="rect">
            <a:avLst/>
          </a:prstGeom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000843" y="6556269"/>
            <a:ext cx="2133600" cy="365125"/>
          </a:xfrm>
        </p:spPr>
        <p:txBody>
          <a:bodyPr/>
          <a:lstStyle/>
          <a:p>
            <a:fld id="{83A948B5-FBB9-460A-9077-DFD198B182DC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76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38336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664"/>
            <a:ext cx="9144000" cy="238336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51520" y="60546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 </a:t>
            </a:r>
            <a:r>
              <a:rPr lang="pt-BR" sz="2800" dirty="0" smtClean="0"/>
              <a:t> </a:t>
            </a:r>
            <a:endParaRPr lang="pt-BR" sz="28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65231"/>
            <a:ext cx="1651853" cy="102776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69502"/>
            <a:ext cx="690641" cy="881523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56894"/>
            <a:ext cx="1594642" cy="936104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51520" y="2276872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ALMEIDA, Elba Cristina S. et al. Contextualização do ensino de química: motivando alunos de ensino médio. </a:t>
            </a: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 Encontro Nacional de Ensino de Química (XVI ENEQ) e X Encontro de Educação Química da Bahia (X EDUQUI), Salvador, BA, Brasil–17 a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20, 2008.</a:t>
            </a:r>
          </a:p>
          <a:p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CHATEAU. I. A.; O jogo e a Criança. Guido de Almeida, São Paulo: </a:t>
            </a:r>
            <a:r>
              <a:rPr lang="pt-B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Summus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1984.</a:t>
            </a:r>
          </a:p>
          <a:p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CUNHA, M. B. </a:t>
            </a: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Jogos no ensino de química: considerações teóricas para sua utilização em sala de aula.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Química Nova na Escola, São Paulo, [s. L.], v. 34, n. 2, p. 92-98, 2012.</a:t>
            </a:r>
          </a:p>
          <a:p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MIRANDA, D. G. P; COSTA, N. S.</a:t>
            </a: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de Química: Formação, competências/ habilidades e posturas.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2007. </a:t>
            </a:r>
          </a:p>
          <a:p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004248" y="6556269"/>
            <a:ext cx="2133600" cy="365125"/>
          </a:xfrm>
        </p:spPr>
        <p:txBody>
          <a:bodyPr/>
          <a:lstStyle/>
          <a:p>
            <a:fld id="{83A948B5-FBB9-460A-9077-DFD198B182DC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1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68760"/>
            <a:ext cx="2651539" cy="3384376"/>
          </a:xfrm>
          <a:prstGeom prst="rect">
            <a:avLst/>
          </a:prstGeom>
        </p:spPr>
      </p:pic>
      <p:sp>
        <p:nvSpPr>
          <p:cNvPr id="5" name="AutoShape 2" descr="Resultado de imagem para pet quÃ­m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4" descr="Resultado de imagem para pet quÃ­mic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Resultado de imagem para pet quÃ­mic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Resultado de imagem para pet quÃ­mic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0" descr="Resultado de imagem para pet quÃ­mica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AutoShape 12" descr="Resultado de imagem para pet quÃ­mic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628800"/>
            <a:ext cx="4538597" cy="2664296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535"/>
            <a:ext cx="9144000" cy="171872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664"/>
            <a:ext cx="9144000" cy="238336"/>
          </a:xfrm>
          <a:prstGeom prst="rect">
            <a:avLst/>
          </a:prstGeom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6999725" y="6556269"/>
            <a:ext cx="2133600" cy="365125"/>
          </a:xfrm>
        </p:spPr>
        <p:txBody>
          <a:bodyPr/>
          <a:lstStyle/>
          <a:p>
            <a:fld id="{83A948B5-FBB9-460A-9077-DFD198B182D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1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513375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r>
              <a:rPr lang="pt-BR" sz="2800" dirty="0" smtClean="0"/>
              <a:t> </a:t>
            </a:r>
            <a:endParaRPr lang="pt-BR" sz="28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38336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664"/>
            <a:ext cx="9144000" cy="238336"/>
          </a:xfrm>
          <a:prstGeom prst="rect">
            <a:avLst/>
          </a:prstGeom>
        </p:spPr>
      </p:pic>
      <p:sp>
        <p:nvSpPr>
          <p:cNvPr id="5" name="AutoShape 2" descr="Resultado de imagem para enapet 201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17633"/>
            <a:ext cx="1651853" cy="1027767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90755"/>
            <a:ext cx="690641" cy="881523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63465"/>
            <a:ext cx="1594642" cy="936104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337735" y="1988840"/>
            <a:ext cx="719182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evasão escolar no Ensino Médio é, ainda nos dias de hoje, uma das grandes dificuldades enfrentadas pela educação pública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brasileira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Uso de um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método não convencional no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ensino, os jogos didáticos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20933" y="6556269"/>
            <a:ext cx="2133600" cy="365125"/>
          </a:xfrm>
        </p:spPr>
        <p:txBody>
          <a:bodyPr/>
          <a:lstStyle/>
          <a:p>
            <a:fld id="{83A948B5-FBB9-460A-9077-DFD198B182D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45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513375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  <a:r>
              <a:rPr lang="pt-BR" sz="2800" dirty="0" smtClean="0"/>
              <a:t> </a:t>
            </a:r>
            <a:endParaRPr lang="pt-BR" sz="28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74343"/>
            <a:ext cx="1651853" cy="1027767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47464"/>
            <a:ext cx="690641" cy="88152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56894"/>
            <a:ext cx="1594642" cy="93610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3833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664"/>
            <a:ext cx="9144000" cy="2383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395536" y="1988840"/>
            <a:ext cx="63367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Elaboração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jogo didático intitulado PET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do PET Game é auxiliar estudantes de Ensino Médio de escolas públicas no processo de aprendizagem de conceitos e conteúdos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químicos.</a:t>
            </a: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7010400" y="6556269"/>
            <a:ext cx="2133600" cy="365125"/>
          </a:xfrm>
        </p:spPr>
        <p:txBody>
          <a:bodyPr/>
          <a:lstStyle/>
          <a:p>
            <a:fld id="{83A948B5-FBB9-460A-9077-DFD198B182DC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52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38336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664"/>
            <a:ext cx="9144000" cy="238336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65231"/>
            <a:ext cx="1651853" cy="1027767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69502"/>
            <a:ext cx="690641" cy="88152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56894"/>
            <a:ext cx="1594642" cy="93610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79512" y="56333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  <a:r>
              <a:rPr lang="pt-BR" sz="2800" dirty="0" smtClean="0"/>
              <a:t> </a:t>
            </a:r>
            <a:endParaRPr lang="pt-BR" sz="2800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3321089" y="1590820"/>
            <a:ext cx="2232248" cy="864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Pesquisa inicial sobre o uso de jogos na educação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391494" y="2454916"/>
            <a:ext cx="45719" cy="25005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347864" y="2704968"/>
            <a:ext cx="2232248" cy="864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Reuniões entre os membros do grupo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1866879" y="3828698"/>
            <a:ext cx="2232248" cy="864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Seleção e divisão </a:t>
            </a:r>
            <a:r>
              <a:rPr lang="pt-BR" dirty="0" smtClean="0">
                <a:solidFill>
                  <a:schemeClr val="tx1"/>
                </a:solidFill>
              </a:rPr>
              <a:t>dos assuntos abordados em 4 </a:t>
            </a:r>
            <a:r>
              <a:rPr lang="pt-BR" dirty="0">
                <a:solidFill>
                  <a:schemeClr val="tx1"/>
                </a:solidFill>
              </a:rPr>
              <a:t>áreas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1800556" y="4945051"/>
            <a:ext cx="2232248" cy="864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Avaliação e classificação das questões elaboradas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4999717" y="3807242"/>
            <a:ext cx="2232248" cy="864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Criação do tabuleiro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 flipH="1">
            <a:off x="3753623" y="3569064"/>
            <a:ext cx="45719" cy="25225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de cantos arredondados 27"/>
          <p:cNvSpPr/>
          <p:nvPr/>
        </p:nvSpPr>
        <p:spPr>
          <a:xfrm>
            <a:off x="5056597" y="4923595"/>
            <a:ext cx="2232248" cy="864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Criação das regras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 flipH="1">
            <a:off x="5220070" y="3569064"/>
            <a:ext cx="45719" cy="23817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 flipH="1">
            <a:off x="2893821" y="4692794"/>
            <a:ext cx="45719" cy="25225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/>
          <p:cNvSpPr/>
          <p:nvPr/>
        </p:nvSpPr>
        <p:spPr>
          <a:xfrm flipH="1">
            <a:off x="6149862" y="4671338"/>
            <a:ext cx="45719" cy="25225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spaço Reservado para Número de Slide 31"/>
          <p:cNvSpPr>
            <a:spLocks noGrp="1"/>
          </p:cNvSpPr>
          <p:nvPr>
            <p:ph type="sldNum" sz="quarter" idx="12"/>
          </p:nvPr>
        </p:nvSpPr>
        <p:spPr>
          <a:xfrm>
            <a:off x="7010400" y="6556269"/>
            <a:ext cx="2133600" cy="365125"/>
          </a:xfrm>
        </p:spPr>
        <p:txBody>
          <a:bodyPr/>
          <a:lstStyle/>
          <a:p>
            <a:fld id="{83A948B5-FBB9-460A-9077-DFD198B182DC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78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1122" y="1628800"/>
            <a:ext cx="5082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REGRAS DO PET GAME</a:t>
            </a:r>
            <a:endParaRPr lang="pt-B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65231"/>
            <a:ext cx="1651853" cy="102776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69502"/>
            <a:ext cx="690641" cy="881523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56894"/>
            <a:ext cx="1594642" cy="936104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251520" y="60546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r>
              <a:rPr lang="pt-BR" sz="2800" dirty="0" smtClean="0"/>
              <a:t> </a:t>
            </a:r>
            <a:endParaRPr lang="pt-BR" sz="28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70601" y="2276872"/>
            <a:ext cx="5305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INÍCIO</a:t>
            </a:r>
            <a:r>
              <a:rPr lang="pt-BR" sz="2400" dirty="0" smtClean="0"/>
              <a:t>: formam-se até quatro duplas</a:t>
            </a:r>
            <a:endParaRPr lang="pt-BR" sz="24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41483" y="2885479"/>
            <a:ext cx="6702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QUEM COMEÇA: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dado de seis lados é lançado</a:t>
            </a:r>
            <a:endParaRPr lang="pt-BR" sz="24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70601" y="3494086"/>
            <a:ext cx="6702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PRIMEIRA RODADA: cada equipe escolhe um assunto e responde, avançando no jogo.</a:t>
            </a:r>
            <a:endParaRPr lang="pt-BR" sz="24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270600" y="4287774"/>
            <a:ext cx="5305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SEGUNDA RODADA: os assuntos de cada pergunta são pré-definidos </a:t>
            </a:r>
            <a:endParaRPr lang="pt-BR" sz="24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281123" y="5152864"/>
            <a:ext cx="5305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DISCUSSÃO: todas as respostas devem ser discutidas</a:t>
            </a:r>
            <a:endParaRPr lang="pt-BR" sz="2400" dirty="0"/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38336"/>
          </a:xfrm>
          <a:prstGeom prst="rect">
            <a:avLst/>
          </a:prstGeom>
        </p:spPr>
      </p:pic>
      <p:pic>
        <p:nvPicPr>
          <p:cNvPr id="20" name="Imagem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664"/>
            <a:ext cx="9144000" cy="238336"/>
          </a:xfrm>
          <a:prstGeom prst="rect">
            <a:avLst/>
          </a:prstGeom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988203" y="6556269"/>
            <a:ext cx="2133600" cy="365125"/>
          </a:xfrm>
        </p:spPr>
        <p:txBody>
          <a:bodyPr/>
          <a:lstStyle/>
          <a:p>
            <a:fld id="{83A948B5-FBB9-460A-9077-DFD198B182D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19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65231"/>
            <a:ext cx="1651853" cy="102776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69502"/>
            <a:ext cx="690641" cy="881523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56894"/>
            <a:ext cx="1594642" cy="93610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348982" y="2726129"/>
            <a:ext cx="470218" cy="432048"/>
          </a:xfrm>
          <a:prstGeom prst="rect">
            <a:avLst/>
          </a:prstGeom>
          <a:solidFill>
            <a:srgbClr val="0ED04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355360" y="3374201"/>
            <a:ext cx="470218" cy="43204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48982" y="3996960"/>
            <a:ext cx="476596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355360" y="4619719"/>
            <a:ext cx="476596" cy="4320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355360" y="5293425"/>
            <a:ext cx="476596" cy="4320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266387" y="2245214"/>
            <a:ext cx="234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DIFICULDADE</a:t>
            </a:r>
            <a:r>
              <a:rPr lang="pt-BR" sz="2400" dirty="0" smtClean="0"/>
              <a:t>:</a:t>
            </a:r>
            <a:endParaRPr lang="pt-BR" sz="24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115616" y="2887933"/>
            <a:ext cx="1478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FÁCIL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115616" y="3982151"/>
            <a:ext cx="1478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DIFÍCIL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069809" y="4636636"/>
            <a:ext cx="2386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 DIFÍCIL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1069808" y="5291121"/>
            <a:ext cx="5294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BÔNUS: utiliza-se do dado de 4 lados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1115616" y="3386489"/>
            <a:ext cx="1478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MÉDIA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49925" y="1556792"/>
            <a:ext cx="5082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REGRAS DO PET GAME</a:t>
            </a:r>
            <a:endParaRPr lang="pt-B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251520" y="60546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r>
              <a:rPr lang="pt-BR" sz="2800" dirty="0" smtClean="0"/>
              <a:t> </a:t>
            </a:r>
            <a:endParaRPr lang="pt-BR" sz="2800" dirty="0"/>
          </a:p>
        </p:txBody>
      </p:sp>
      <p:pic>
        <p:nvPicPr>
          <p:cNvPr id="24" name="Imagem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38336"/>
          </a:xfrm>
          <a:prstGeom prst="rect">
            <a:avLst/>
          </a:prstGeom>
        </p:spPr>
      </p:pic>
      <p:pic>
        <p:nvPicPr>
          <p:cNvPr id="25" name="Imagem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664"/>
            <a:ext cx="9144000" cy="238336"/>
          </a:xfrm>
          <a:prstGeom prst="rect">
            <a:avLst/>
          </a:prstGeom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6987315" y="6556269"/>
            <a:ext cx="2133600" cy="365125"/>
          </a:xfrm>
        </p:spPr>
        <p:txBody>
          <a:bodyPr/>
          <a:lstStyle/>
          <a:p>
            <a:fld id="{83A948B5-FBB9-460A-9077-DFD198B182D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737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65231"/>
            <a:ext cx="1651853" cy="102776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69502"/>
            <a:ext cx="690641" cy="881523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56894"/>
            <a:ext cx="1594642" cy="936104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73" y="2548251"/>
            <a:ext cx="720080" cy="72008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37473" y="1990996"/>
            <a:ext cx="234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CONTEÚDOS</a:t>
            </a:r>
            <a:r>
              <a:rPr lang="pt-BR" sz="2400" dirty="0" smtClean="0"/>
              <a:t>:</a:t>
            </a:r>
            <a:endParaRPr lang="pt-BR" sz="24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73" y="3402038"/>
            <a:ext cx="788676" cy="788676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11" y="4483151"/>
            <a:ext cx="720080" cy="73970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73" y="5500579"/>
            <a:ext cx="836711" cy="836711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362591" y="2585125"/>
            <a:ext cx="3931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Funções </a:t>
            </a:r>
            <a:r>
              <a:rPr lang="pt-BR" dirty="0"/>
              <a:t>orgânicas, Isomeria, Reações (identificação, sem mecanismos).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362591" y="3363920"/>
            <a:ext cx="35393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Funções inorgânicas, Atomicidade (tabela periódica, ligações químicas e evolução dos modelos atômicos).</a:t>
            </a:r>
          </a:p>
          <a:p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362591" y="4589863"/>
            <a:ext cx="3539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Estequiometria, Soluções, Equilíbrio químico.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362591" y="5500579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Termoquímica, Cinética química, Eletroquímica, Radioatividade (tempo de meia vida).</a:t>
            </a:r>
          </a:p>
          <a:p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5254533" y="1990995"/>
            <a:ext cx="3365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CASAS ESPECIAIS</a:t>
            </a:r>
            <a:r>
              <a:rPr lang="pt-BR" sz="2400" dirty="0" smtClean="0"/>
              <a:t>:</a:t>
            </a:r>
            <a:endParaRPr lang="pt-BR" sz="2400" dirty="0"/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605" y="2623585"/>
            <a:ext cx="853787" cy="853787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6414137" y="2689114"/>
            <a:ext cx="22131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Significa que a equipe a sua direita irá escolher o conteúdo a ser respondido.</a:t>
            </a:r>
          </a:p>
          <a:p>
            <a:endParaRPr lang="pt-BR" dirty="0"/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203" y="4365019"/>
            <a:ext cx="857838" cy="857838"/>
          </a:xfrm>
          <a:prstGeom prst="rect">
            <a:avLst/>
          </a:prstGeom>
        </p:spPr>
      </p:pic>
      <p:sp>
        <p:nvSpPr>
          <p:cNvPr id="22" name="CaixaDeTexto 21"/>
          <p:cNvSpPr txBox="1"/>
          <p:nvPr/>
        </p:nvSpPr>
        <p:spPr>
          <a:xfrm>
            <a:off x="6660232" y="4246476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Significa que a equipe pode escolher o assunto da pergunta que será respondido.</a:t>
            </a:r>
          </a:p>
          <a:p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251520" y="60546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r>
              <a:rPr lang="pt-BR" sz="2800" dirty="0" smtClean="0"/>
              <a:t> </a:t>
            </a:r>
            <a:endParaRPr lang="pt-BR" sz="2800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190957" y="1412776"/>
            <a:ext cx="5082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REGRAS DO PET GAME</a:t>
            </a:r>
            <a:endParaRPr lang="pt-B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38336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664"/>
            <a:ext cx="9144000" cy="238336"/>
          </a:xfrm>
          <a:prstGeom prst="rect">
            <a:avLst/>
          </a:prstGeom>
        </p:spPr>
      </p:pic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>
          <a:xfrm>
            <a:off x="7025291" y="6556269"/>
            <a:ext cx="2133600" cy="365125"/>
          </a:xfrm>
        </p:spPr>
        <p:txBody>
          <a:bodyPr/>
          <a:lstStyle/>
          <a:p>
            <a:fld id="{83A948B5-FBB9-460A-9077-DFD198B182DC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2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65231"/>
            <a:ext cx="1651853" cy="1027767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69502"/>
            <a:ext cx="690641" cy="881523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56894"/>
            <a:ext cx="1594642" cy="93610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3833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664"/>
            <a:ext cx="9144000" cy="238336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51520" y="60546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r>
              <a:rPr lang="pt-BR" sz="2800" dirty="0" smtClean="0"/>
              <a:t> </a:t>
            </a:r>
            <a:endParaRPr lang="pt-BR" sz="2800" dirty="0"/>
          </a:p>
        </p:txBody>
      </p:sp>
      <p:pic>
        <p:nvPicPr>
          <p:cNvPr id="8" name="Imagem 7" descr="https://lh4.googleusercontent.com/ajBHW7XOmqhwFRyS-0i48HMPWCyMJu2xZ6BMU4qRSZAxVB2jaIpKZHMr263plK76-g5OlksoYimw_0miDHlSfM-k52t2Zj73Fwju1l2oB-tbjqSA9vM1KHuiDN1Uf-iwn1fK-gaE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60848"/>
            <a:ext cx="6846197" cy="427004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2754537" y="1753071"/>
            <a:ext cx="2992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Figura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01: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Tabuleiro do PET GAME. 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654331" y="6206717"/>
            <a:ext cx="1192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Autor</a:t>
            </a:r>
            <a:r>
              <a:rPr lang="pt-BR" dirty="0"/>
              <a:t>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79512" y="133417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sng" dirty="0" smtClean="0"/>
              <a:t>TABULEIRO DO PET GAME</a:t>
            </a:r>
            <a:endParaRPr lang="pt-BR" b="1" u="sng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>
          <a:xfrm>
            <a:off x="7018741" y="6576049"/>
            <a:ext cx="2133600" cy="365125"/>
          </a:xfrm>
        </p:spPr>
        <p:txBody>
          <a:bodyPr/>
          <a:lstStyle/>
          <a:p>
            <a:fld id="{83A948B5-FBB9-460A-9077-DFD198B182DC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60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470</Words>
  <Application>Microsoft Office PowerPoint</Application>
  <PresentationFormat>Apresentação na tela (4:3)</PresentationFormat>
  <Paragraphs>75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</dc:creator>
  <cp:lastModifiedBy>PET QUÍMICA PC5</cp:lastModifiedBy>
  <cp:revision>50</cp:revision>
  <dcterms:created xsi:type="dcterms:W3CDTF">2019-04-18T13:24:50Z</dcterms:created>
  <dcterms:modified xsi:type="dcterms:W3CDTF">2019-12-05T16:49:23Z</dcterms:modified>
</cp:coreProperties>
</file>