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7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79596-4536-4C64-9C31-3C0495843D15}" type="datetimeFigureOut">
              <a:rPr lang="pt-BR" smtClean="0"/>
              <a:t>14/02/2019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051A-2812-44A2-B94E-63BC90F0EF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36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B2D1-0F0B-4BAD-A397-33B581630DC8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CCA-A961-424F-A74D-8E27726C250F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7B18-1A31-479E-8047-BCC542B728C0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9F62-933F-4FBB-8A30-0285CA2CBD5F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AFD0-8C3B-4D23-9DFE-5D095EDECC41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ED45-D8D3-4C09-9D9C-C62A70404444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2755-E830-4925-A82B-DB10BAD6DD4F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A09E-DDA2-496C-BDF8-98B76EA30FAD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494C-3463-4CE0-9617-75A3887337FA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F30-0436-40E7-A1ED-D8349F267F71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AC4B-06F1-44FF-A3C7-38DB8B0B845C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1481-7BAF-4076-9C8F-60D549F66902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3F66-8234-4512-9929-EFE0A8ADC2CA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F3D-1049-432E-AE4C-F22C9A764EB8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1935-0E6C-42FF-A0F0-0E1C6A2DB6FB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13BE-AE52-4766-B888-943F0A25D564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B4D7B-485A-47FA-AC92-A476821EC5D1}" type="datetime1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1519" y="2672861"/>
            <a:ext cx="8915399" cy="990827"/>
          </a:xfrm>
        </p:spPr>
        <p:txBody>
          <a:bodyPr>
            <a:normAutofit/>
          </a:bodyPr>
          <a:lstStyle/>
          <a:p>
            <a:r>
              <a:rPr lang="pt-BR" sz="5000" dirty="0"/>
              <a:t>Segurança no Laboratório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63816" y="3663687"/>
            <a:ext cx="8915399" cy="1126283"/>
          </a:xfrm>
        </p:spPr>
        <p:txBody>
          <a:bodyPr/>
          <a:lstStyle/>
          <a:p>
            <a:r>
              <a:rPr lang="pt-BR" dirty="0"/>
              <a:t>Como sobreviver nas aulas práticas de geral I e II?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34862" y="773723"/>
            <a:ext cx="6307015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/>
              <a:t>Universidade Federal do Ceará</a:t>
            </a:r>
          </a:p>
          <a:p>
            <a:pPr algn="ctr">
              <a:lnSpc>
                <a:spcPct val="90000"/>
              </a:lnSpc>
            </a:pPr>
            <a:r>
              <a:rPr lang="pt-BR" b="1" dirty="0"/>
              <a:t>Centro de Ciências </a:t>
            </a:r>
          </a:p>
          <a:p>
            <a:pPr algn="ctr">
              <a:lnSpc>
                <a:spcPct val="90000"/>
              </a:lnSpc>
            </a:pPr>
            <a:r>
              <a:rPr lang="pt-BR" b="1" dirty="0"/>
              <a:t>Departamento de Química Analítica e Físico Química (DQAFQ)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15" y="773723"/>
            <a:ext cx="957515" cy="12734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77" y="824690"/>
            <a:ext cx="1625041" cy="9547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19754" y="5312116"/>
            <a:ext cx="783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Ana Clara Correia Aragão </a:t>
            </a:r>
          </a:p>
          <a:p>
            <a:pPr algn="ctr"/>
            <a:r>
              <a:rPr lang="pt-BR" dirty="0"/>
              <a:t>Pabllo </a:t>
            </a:r>
            <a:r>
              <a:rPr lang="pt-BR"/>
              <a:t>Abreu Alves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28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4" name="Picture 6" descr="Resultado de imagem para questions images">
            <a:extLst>
              <a:ext uri="{FF2B5EF4-FFF2-40B4-BE49-F238E27FC236}">
                <a16:creationId xmlns:a16="http://schemas.microsoft.com/office/drawing/2014/main" id="{D306D71E-E62E-4B9A-B105-E2166D24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39" y="1063336"/>
            <a:ext cx="6679522" cy="47313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9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Será que tem algo errado?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6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Regras básicas de Segurança Laboratorial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Antes de iniciar qualquer trabalho laboratorial deve-se:</a:t>
            </a:r>
          </a:p>
          <a:p>
            <a:r>
              <a:rPr lang="pt-BR" b="1" dirty="0"/>
              <a:t>entender a prática que irá realizar, </a:t>
            </a:r>
          </a:p>
          <a:p>
            <a:r>
              <a:rPr lang="pt-BR" b="1" dirty="0"/>
              <a:t>certificar-se que o ambiente esteja limpo, claro e com boa ventilação, </a:t>
            </a:r>
          </a:p>
          <a:p>
            <a:r>
              <a:rPr lang="pt-BR" b="1" dirty="0"/>
              <a:t>identificar os possíveis riscos dos reagentes a serem utilizados,</a:t>
            </a:r>
          </a:p>
          <a:p>
            <a:r>
              <a:rPr lang="pt-BR" b="1" dirty="0"/>
              <a:t>ficar atento às instruções do professor e técnico responsável pelo laboratório. </a:t>
            </a:r>
          </a:p>
          <a:p>
            <a:r>
              <a:rPr lang="pt-BR" b="1" dirty="0"/>
              <a:t>Ter plena consciência que erros causados por negligência e desatenção implicarão individual e/ou coletivamente para a boa realização da atividade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8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Cuidados básicos de Segurança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267240" y="1528293"/>
            <a:ext cx="9504050" cy="5130084"/>
          </a:xfrm>
        </p:spPr>
        <p:txBody>
          <a:bodyPr>
            <a:normAutofit/>
          </a:bodyPr>
          <a:lstStyle/>
          <a:p>
            <a:r>
              <a:rPr lang="pt-BR" b="1" dirty="0"/>
              <a:t>Procure entender as placas de sinalização dentro do laboratório:</a:t>
            </a:r>
            <a:r>
              <a:rPr lang="pt-BR" dirty="0"/>
              <a:t> devido ao perigo causado por certas substâncias e no manuseio delas em algumas práticas, é preciso estar atento a estas placas: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Não se deve trabalhar sozinho no laboratório</a:t>
            </a:r>
          </a:p>
          <a:p>
            <a:r>
              <a:rPr lang="pt-BR" b="1" dirty="0"/>
              <a:t>Quem tem cabelos longos deve amarrá-los</a:t>
            </a:r>
          </a:p>
          <a:p>
            <a:r>
              <a:rPr lang="pt-BR" b="1" dirty="0"/>
              <a:t>Não fumar ou comer no laboratório</a:t>
            </a:r>
          </a:p>
          <a:p>
            <a:r>
              <a:rPr lang="pt-BR" b="1" dirty="0"/>
              <a:t>Estudar as propriedades físicas e tóxicas dos reagentes</a:t>
            </a:r>
          </a:p>
          <a:p>
            <a:r>
              <a:rPr lang="pt-BR" b="1" dirty="0"/>
              <a:t>Não retornar reagentes aos frascos originais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08" y="2554146"/>
            <a:ext cx="8033026" cy="139652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1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B343DA5C-7397-4F02-AC83-C6B119720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" t="1043" r="707" b="1518"/>
          <a:stretch/>
        </p:blipFill>
        <p:spPr bwMode="auto">
          <a:xfrm>
            <a:off x="2725881" y="424252"/>
            <a:ext cx="6740237" cy="60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Cuidados básicos de Segurança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4863" y="1442433"/>
            <a:ext cx="9469750" cy="5241701"/>
          </a:xfrm>
        </p:spPr>
        <p:txBody>
          <a:bodyPr/>
          <a:lstStyle/>
          <a:p>
            <a:r>
              <a:rPr lang="pt-BR" b="1" dirty="0"/>
              <a:t>Não se pode deixar frascos de reagentes abertos</a:t>
            </a:r>
          </a:p>
          <a:p>
            <a:r>
              <a:rPr lang="pt-BR" b="1" dirty="0"/>
              <a:t>Usar avental de cor branca e de mangas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2" y="2330551"/>
            <a:ext cx="6435969" cy="421556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Cuidados básicos de Segurança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7893" y="1429555"/>
            <a:ext cx="9366719" cy="5164428"/>
          </a:xfrm>
        </p:spPr>
        <p:txBody>
          <a:bodyPr/>
          <a:lstStyle/>
          <a:p>
            <a:r>
              <a:rPr lang="pt-BR" b="1" dirty="0"/>
              <a:t>Não teste o odor de substâncias químicas diretamente sob o nariz</a:t>
            </a:r>
          </a:p>
          <a:p>
            <a:r>
              <a:rPr lang="pt-BR" b="1" dirty="0"/>
              <a:t>Limpar todo material e bancada</a:t>
            </a:r>
          </a:p>
          <a:p>
            <a:r>
              <a:rPr lang="pt-BR" b="1" dirty="0"/>
              <a:t>Caso ocorra algum acidente, comunicar o professor ou responsável imediatamente</a:t>
            </a:r>
          </a:p>
          <a:p>
            <a:r>
              <a:rPr lang="pt-BR" b="1" dirty="0"/>
              <a:t>Manusear substâncias voláteis dentro da capela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5" y="3395543"/>
            <a:ext cx="4264586" cy="3198440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Cuidados básicos de Segurança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0119" y="1541172"/>
            <a:ext cx="8915400" cy="3777622"/>
          </a:xfrm>
        </p:spPr>
        <p:txBody>
          <a:bodyPr/>
          <a:lstStyle/>
          <a:p>
            <a:r>
              <a:rPr lang="pt-BR" b="1" dirty="0"/>
              <a:t>Não deixar reagentes inflamáveis junto à chama (ao fogo do bico de </a:t>
            </a:r>
            <a:r>
              <a:rPr lang="pt-BR" b="1" dirty="0" err="1"/>
              <a:t>bunsen</a:t>
            </a:r>
            <a:r>
              <a:rPr lang="pt-BR" b="1" dirty="0"/>
              <a:t>)</a:t>
            </a:r>
          </a:p>
          <a:p>
            <a:r>
              <a:rPr lang="pt-BR" b="1" dirty="0"/>
              <a:t>Nunca prove o sabor de substâncias químicas do laboratório</a:t>
            </a:r>
          </a:p>
          <a:p>
            <a:r>
              <a:rPr lang="pt-BR" b="1" dirty="0"/>
              <a:t>Não jogar material sólido dentro de pia</a:t>
            </a:r>
          </a:p>
          <a:p>
            <a:r>
              <a:rPr lang="pt-BR" b="1" dirty="0"/>
              <a:t>Quando for trabalhar com ácidos e bases, redobrar os cuidados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0326"/>
            <a:ext cx="3020096" cy="302009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2012" y="1652954"/>
            <a:ext cx="8915400" cy="3777622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http://www.marquecomx.com.br/2011/01/laboratorio-de-quimica-normas-de.html</a:t>
            </a:r>
          </a:p>
          <a:p>
            <a:r>
              <a:rPr lang="pt-BR" dirty="0">
                <a:solidFill>
                  <a:schemeClr val="tx1"/>
                </a:solidFill>
              </a:rPr>
              <a:t>http://cbpfindex.cbpf.br/publication_pdfs/Regras_Seg_Quim_CBPF_2011.2011_11_07_14_16_25.pdf</a:t>
            </a:r>
          </a:p>
          <a:p>
            <a:r>
              <a:rPr lang="pt-BR" b="1" dirty="0"/>
              <a:t>Diagrama de </a:t>
            </a:r>
            <a:r>
              <a:rPr lang="pt-BR" b="1" dirty="0" err="1"/>
              <a:t>Hommel</a:t>
            </a:r>
            <a:r>
              <a:rPr lang="pt-BR" b="1" dirty="0"/>
              <a:t>. Disponível em: &lt;http://tprotege.com.br/blog/?p=78&gt; Acesso em: 14/02/2019 </a:t>
            </a:r>
          </a:p>
          <a:p>
            <a:br>
              <a:rPr lang="pt-BR" dirty="0"/>
            </a:b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85090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</TotalTime>
  <Words>312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Cacho</vt:lpstr>
      <vt:lpstr>Segurança no Laboratório </vt:lpstr>
      <vt:lpstr>Será que tem algo errado? </vt:lpstr>
      <vt:lpstr>Regras básicas de Segurança Laboratorial</vt:lpstr>
      <vt:lpstr>Cuidados básicos de Segurança</vt:lpstr>
      <vt:lpstr>Apresentação do PowerPoint</vt:lpstr>
      <vt:lpstr>Cuidados básicos de Segurança</vt:lpstr>
      <vt:lpstr>Cuidados básicos de Segurança</vt:lpstr>
      <vt:lpstr>Cuidados básicos de Segurança</vt:lpstr>
      <vt:lpstr>Bibliografia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Segurança no Laboratório</dc:title>
  <dc:creator>Vitória</dc:creator>
  <cp:lastModifiedBy>pabllo alves</cp:lastModifiedBy>
  <cp:revision>18</cp:revision>
  <dcterms:created xsi:type="dcterms:W3CDTF">2017-03-04T21:49:57Z</dcterms:created>
  <dcterms:modified xsi:type="dcterms:W3CDTF">2019-02-14T22:11:19Z</dcterms:modified>
</cp:coreProperties>
</file>