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1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124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66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0010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43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80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26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38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92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599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994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92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84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F5B43-4E55-41DC-9B85-E8222075C957}" type="datetimeFigureOut">
              <a:rPr lang="pt-BR" smtClean="0"/>
              <a:t>11/03/2019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E3DB8-64CB-44CD-936B-D454F8E5FB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71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71CC3E0-36C3-46C3-A9F7-3176B98DFA85}"/>
              </a:ext>
            </a:extLst>
          </p:cNvPr>
          <p:cNvSpPr txBox="1"/>
          <p:nvPr/>
        </p:nvSpPr>
        <p:spPr>
          <a:xfrm>
            <a:off x="64711" y="72000"/>
            <a:ext cx="6732000" cy="9000000"/>
          </a:xfrm>
          <a:prstGeom prst="rect">
            <a:avLst/>
          </a:prstGeom>
          <a:gradFill>
            <a:gsLst>
              <a:gs pos="0">
                <a:srgbClr val="70AD47">
                  <a:lumMod val="60000"/>
                  <a:lumOff val="40000"/>
                </a:srgbClr>
              </a:gs>
              <a:gs pos="74000">
                <a:srgbClr val="70AD47">
                  <a:lumMod val="40000"/>
                  <a:lumOff val="60000"/>
                </a:srgbClr>
              </a:gs>
              <a:gs pos="83000">
                <a:srgbClr val="70AD47">
                  <a:lumMod val="20000"/>
                  <a:lumOff val="80000"/>
                </a:srgbClr>
              </a:gs>
              <a:gs pos="100000">
                <a:srgbClr val="70AD47">
                  <a:lumMod val="20000"/>
                  <a:lumOff val="80000"/>
                </a:srgbClr>
              </a:gs>
            </a:gsLst>
            <a:lin ang="5400000" scaled="1"/>
          </a:gra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Espaço Reservado para Cabeçalho 1">
            <a:extLst>
              <a:ext uri="{FF2B5EF4-FFF2-40B4-BE49-F238E27FC236}">
                <a16:creationId xmlns:a16="http://schemas.microsoft.com/office/drawing/2014/main" id="{7EB685AD-39DF-4A34-B909-2F4BED15D4DE}"/>
              </a:ext>
            </a:extLst>
          </p:cNvPr>
          <p:cNvSpPr txBox="1">
            <a:spLocks/>
          </p:cNvSpPr>
          <p:nvPr/>
        </p:nvSpPr>
        <p:spPr>
          <a:xfrm>
            <a:off x="424582" y="171207"/>
            <a:ext cx="6008834" cy="1000552"/>
          </a:xfrm>
          <a:prstGeom prst="rect">
            <a:avLst/>
          </a:prstGeom>
          <a:ln>
            <a:solidFill>
              <a:sysClr val="window" lastClr="FFFFFF">
                <a:alpha val="0"/>
              </a:sysClr>
            </a:solidFill>
          </a:ln>
          <a:effectLst/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ctr" defTabSz="4572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kumimoji="0" lang="pt-BR" sz="3200" b="1" i="1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Baskerville Old Face" panose="02020602080505020303" pitchFamily="18" charset="0"/>
                <a:cs typeface="Times New Roman" panose="02020603050405020304" pitchFamily="18" charset="0"/>
              </a:rPr>
              <a:t>Pet </a:t>
            </a:r>
            <a:r>
              <a:rPr kumimoji="0" lang="pt-BR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Baskerville Old Face" panose="02020602080505020303" pitchFamily="18" charset="0"/>
                <a:cs typeface="Times New Roman" panose="02020603050405020304" pitchFamily="18" charset="0"/>
              </a:rPr>
              <a:t>Quí</a:t>
            </a:r>
            <a:r>
              <a:rPr kumimoji="0" lang="pt-BR" sz="3200" b="1" i="1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Baskerville Old Face" panose="02020602080505020303" pitchFamily="18" charset="0"/>
                <a:cs typeface="Times New Roman" panose="02020603050405020304" pitchFamily="18" charset="0"/>
              </a:rPr>
              <a:t>mica UFC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lhe convida a participar da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Semana </a:t>
            </a:r>
            <a:r>
              <a:rPr kumimoji="0" lang="pt-B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Pré-reação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7" name="Espaço Reservado para Data 2">
            <a:extLst>
              <a:ext uri="{FF2B5EF4-FFF2-40B4-BE49-F238E27FC236}">
                <a16:creationId xmlns:a16="http://schemas.microsoft.com/office/drawing/2014/main" id="{D89A3875-F3C1-4D77-8DC7-FD73F4A28E77}"/>
              </a:ext>
            </a:extLst>
          </p:cNvPr>
          <p:cNvSpPr txBox="1">
            <a:spLocks/>
          </p:cNvSpPr>
          <p:nvPr/>
        </p:nvSpPr>
        <p:spPr>
          <a:xfrm>
            <a:off x="-276225" y="7168091"/>
            <a:ext cx="3182970" cy="5965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r" defTabSz="457200" rtl="0" eaLnBrk="1" latinLnBrk="0" hangingPunct="1">
              <a:defRPr sz="4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0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PARTICIPE!</a:t>
            </a:r>
          </a:p>
        </p:txBody>
      </p:sp>
      <p:sp>
        <p:nvSpPr>
          <p:cNvPr id="8" name="Espaço Reservado para Número de Slide 6">
            <a:extLst>
              <a:ext uri="{FF2B5EF4-FFF2-40B4-BE49-F238E27FC236}">
                <a16:creationId xmlns:a16="http://schemas.microsoft.com/office/drawing/2014/main" id="{F0ADD441-4A52-4ECE-90C6-7904D3C8EF30}"/>
              </a:ext>
            </a:extLst>
          </p:cNvPr>
          <p:cNvSpPr txBox="1">
            <a:spLocks/>
          </p:cNvSpPr>
          <p:nvPr/>
        </p:nvSpPr>
        <p:spPr>
          <a:xfrm>
            <a:off x="122164" y="8480413"/>
            <a:ext cx="6311252" cy="591587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ctr" defTabSz="4572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Período: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/02/19</a:t>
            </a:r>
            <a:r>
              <a:rPr kumimoji="0" lang="pt-BR" sz="1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 22/02/19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pt-BR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 informações em:</a:t>
            </a:r>
            <a:endParaRPr kumimoji="0" lang="pt-BR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http://www.petquimica.ufc.br/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F7F0B954-28BE-437C-AF20-EB2BC8CD7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91" y="7875359"/>
            <a:ext cx="2008092" cy="5517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D5D8AEE-CDBF-43BA-94EA-0356987D6C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60" b="95745" l="4271" r="97292">
                        <a14:foregroundMark x1="45833" y1="29965" x2="45833" y2="29965"/>
                        <a14:foregroundMark x1="57292" y1="17199" x2="57292" y2="17199"/>
                        <a14:foregroundMark x1="45833" y1="18085" x2="45833" y2="18085"/>
                        <a14:foregroundMark x1="42396" y1="23582" x2="42396" y2="23582"/>
                        <a14:foregroundMark x1="38958" y1="16312" x2="38958" y2="16312"/>
                        <a14:foregroundMark x1="38646" y1="32624" x2="38646" y2="32624"/>
                        <a14:foregroundMark x1="37083" y1="40248" x2="37083" y2="40248"/>
                        <a14:foregroundMark x1="41354" y1="40248" x2="41354" y2="40248"/>
                        <a14:foregroundMark x1="52500" y1="39894" x2="52500" y2="39894"/>
                        <a14:foregroundMark x1="39167" y1="9397" x2="39167" y2="9397"/>
                        <a14:foregroundMark x1="37083" y1="12589" x2="37083" y2="12589"/>
                        <a14:foregroundMark x1="35729" y1="19504" x2="35729" y2="19504"/>
                        <a14:foregroundMark x1="36250" y1="29965" x2="36250" y2="29965"/>
                        <a14:foregroundMark x1="36563" y1="25355" x2="36563" y2="25355"/>
                        <a14:foregroundMark x1="42396" y1="10816" x2="42396" y2="10816"/>
                        <a14:foregroundMark x1="42396" y1="13475" x2="42396" y2="13475"/>
                        <a14:foregroundMark x1="46146" y1="10816" x2="46146" y2="10816"/>
                        <a14:foregroundMark x1="49063" y1="10816" x2="49063" y2="10816"/>
                        <a14:foregroundMark x1="50625" y1="10816" x2="50625" y2="10816"/>
                        <a14:foregroundMark x1="44271" y1="10816" x2="44271" y2="10816"/>
                        <a14:foregroundMark x1="41875" y1="9397" x2="41875" y2="9397"/>
                        <a14:foregroundMark x1="41042" y1="14894" x2="41042" y2="14894"/>
                        <a14:foregroundMark x1="39688" y1="15426" x2="39688" y2="15426"/>
                        <a14:foregroundMark x1="40833" y1="18617" x2="40833" y2="18617"/>
                        <a14:foregroundMark x1="47500" y1="21277" x2="47500" y2="21277"/>
                        <a14:foregroundMark x1="49583" y1="16312" x2="49583" y2="16312"/>
                        <a14:foregroundMark x1="37083" y1="21809" x2="37083" y2="21809"/>
                        <a14:foregroundMark x1="48021" y1="14007" x2="48021" y2="14007"/>
                        <a14:foregroundMark x1="52500" y1="8511" x2="52500" y2="8511"/>
                        <a14:foregroundMark x1="51979" y1="5851" x2="51979" y2="5851"/>
                        <a14:foregroundMark x1="53333" y1="37234" x2="53333" y2="37234"/>
                        <a14:foregroundMark x1="49375" y1="36702" x2="49375" y2="36702"/>
                        <a14:foregroundMark x1="46667" y1="42553" x2="46667" y2="42553"/>
                        <a14:foregroundMark x1="44583" y1="39362" x2="44583" y2="39362"/>
                        <a14:foregroundMark x1="43229" y1="41667" x2="43229" y2="41667"/>
                        <a14:foregroundMark x1="38646" y1="41667" x2="38646" y2="41667"/>
                        <a14:foregroundMark x1="38646" y1="38121" x2="38646" y2="38121"/>
                        <a14:foregroundMark x1="37292" y1="36702" x2="37292" y2="36702"/>
                        <a14:foregroundMark x1="41354" y1="29433" x2="41354" y2="29433"/>
                        <a14:foregroundMark x1="44583" y1="25355" x2="44583" y2="25355"/>
                        <a14:foregroundMark x1="42708" y1="18972" x2="42708" y2="18972"/>
                        <a14:foregroundMark x1="39479" y1="12234" x2="39479" y2="12234"/>
                        <a14:foregroundMark x1="64271" y1="9929" x2="64271" y2="9929"/>
                        <a14:foregroundMark x1="66979" y1="34929" x2="66979" y2="34929"/>
                        <a14:foregroundMark x1="62708" y1="26773" x2="62708" y2="26773"/>
                        <a14:foregroundMark x1="63750" y1="37234" x2="63750" y2="37234"/>
                        <a14:foregroundMark x1="57604" y1="36170" x2="57604" y2="36170"/>
                        <a14:foregroundMark x1="55417" y1="36170" x2="55417" y2="36170"/>
                        <a14:foregroundMark x1="69063" y1="8156" x2="69063" y2="8156"/>
                        <a14:foregroundMark x1="69063" y1="17199" x2="69063" y2="17199"/>
                        <a14:foregroundMark x1="69583" y1="27660" x2="69583" y2="27660"/>
                        <a14:foregroundMark x1="68750" y1="31738" x2="68750" y2="31738"/>
                        <a14:foregroundMark x1="68542" y1="22695" x2="68542" y2="22695"/>
                        <a14:foregroundMark x1="68229" y1="10816" x2="68229" y2="10816"/>
                        <a14:foregroundMark x1="66354" y1="4965" x2="66354" y2="4965"/>
                        <a14:foregroundMark x1="57083" y1="6738" x2="57083" y2="6738"/>
                        <a14:foregroundMark x1="53333" y1="6206" x2="53333" y2="6206"/>
                        <a14:foregroundMark x1="53333" y1="4433" x2="53333" y2="4433"/>
                        <a14:foregroundMark x1="55729" y1="4433" x2="55729" y2="4433"/>
                        <a14:foregroundMark x1="58125" y1="4965" x2="58125" y2="4965"/>
                        <a14:foregroundMark x1="59479" y1="5851" x2="59479" y2="5851"/>
                        <a14:foregroundMark x1="62396" y1="4965" x2="62396" y2="4965"/>
                        <a14:foregroundMark x1="48542" y1="30851" x2="48542" y2="30851"/>
                        <a14:foregroundMark x1="56042" y1="13475" x2="56042" y2="13475"/>
                        <a14:foregroundMark x1="61042" y1="20745" x2="61042" y2="20745"/>
                        <a14:foregroundMark x1="59479" y1="23936" x2="59479" y2="23936"/>
                        <a14:foregroundMark x1="63958" y1="21277" x2="63958" y2="21277"/>
                        <a14:foregroundMark x1="52500" y1="17199" x2="52500" y2="17199"/>
                        <a14:foregroundMark x1="46146" y1="21277" x2="46146" y2="21277"/>
                        <a14:foregroundMark x1="44792" y1="14539" x2="44792" y2="14539"/>
                        <a14:foregroundMark x1="37292" y1="18085" x2="37292" y2="18085"/>
                        <a14:foregroundMark x1="37292" y1="29433" x2="37292" y2="29433"/>
                        <a14:foregroundMark x1="65625" y1="17199" x2="65625" y2="17199"/>
                        <a14:foregroundMark x1="58958" y1="35816" x2="58958" y2="35816"/>
                        <a14:foregroundMark x1="60521" y1="35816" x2="60521" y2="35816"/>
                        <a14:foregroundMark x1="61563" y1="36170" x2="61563" y2="36170"/>
                        <a14:foregroundMark x1="65313" y1="35284" x2="65313" y2="35284"/>
                        <a14:foregroundMark x1="65625" y1="28546" x2="65625" y2="28546"/>
                        <a14:foregroundMark x1="53021" y1="28546" x2="53021" y2="28546"/>
                        <a14:foregroundMark x1="56250" y1="29965" x2="56250" y2="29965"/>
                        <a14:foregroundMark x1="53021" y1="33156" x2="53021" y2="33156"/>
                        <a14:foregroundMark x1="52812" y1="19504" x2="52812" y2="19504"/>
                        <a14:foregroundMark x1="53333" y1="23050" x2="53333" y2="23050"/>
                        <a14:foregroundMark x1="54375" y1="13121" x2="54375" y2="13121"/>
                        <a14:foregroundMark x1="60000" y1="17199" x2="60000" y2="17199"/>
                        <a14:foregroundMark x1="63750" y1="16667" x2="63750" y2="16667"/>
                        <a14:foregroundMark x1="65625" y1="28014" x2="65625" y2="28014"/>
                        <a14:foregroundMark x1="66667" y1="24823" x2="66667" y2="24823"/>
                        <a14:foregroundMark x1="66146" y1="22163" x2="66146" y2="22163"/>
                        <a14:foregroundMark x1="49896" y1="19858" x2="49896" y2="19858"/>
                        <a14:foregroundMark x1="49896" y1="15780" x2="49896" y2="15780"/>
                        <a14:foregroundMark x1="55208" y1="18972" x2="55208" y2="189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137" y="7741683"/>
            <a:ext cx="1472925" cy="8653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001AD8CF-FC15-48B6-8F22-00FCC39AEBF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778" b="90000" l="9917" r="92355">
                        <a14:foregroundMark x1="22934" y1="54815" x2="22934" y2="54815"/>
                        <a14:foregroundMark x1="29752" y1="61481" x2="29752" y2="61481"/>
                        <a14:foregroundMark x1="34298" y1="70370" x2="34298" y2="70370"/>
                        <a14:foregroundMark x1="48140" y1="55556" x2="48140" y2="55556"/>
                        <a14:foregroundMark x1="59917" y1="75926" x2="59917" y2="75926"/>
                        <a14:foregroundMark x1="69008" y1="71852" x2="69008" y2="718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346" r="12347"/>
          <a:stretch/>
        </p:blipFill>
        <p:spPr>
          <a:xfrm>
            <a:off x="2258761" y="7928673"/>
            <a:ext cx="1104523" cy="6783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tângulo 4"/>
          <p:cNvSpPr/>
          <p:nvPr/>
        </p:nvSpPr>
        <p:spPr>
          <a:xfrm>
            <a:off x="271605" y="1234881"/>
            <a:ext cx="6352170" cy="2412959"/>
          </a:xfrm>
          <a:prstGeom prst="rect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252914" y="1178693"/>
            <a:ext cx="635216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que é a Semana </a:t>
            </a:r>
            <a:r>
              <a:rPr lang="pt-BR" sz="28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Pré-reação</a:t>
            </a:r>
            <a:r>
              <a:rPr lang="pt-B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Devido à falta de conhecimento e/ou busca de informações, muitos alunos recém-ingressos não aproveitam as diversas oportunidades que a Universidade oferece. Visando isso, o grupo PET Química criou uma semana de atividades e palestras, a Semana </a:t>
            </a:r>
            <a:r>
              <a:rPr lang="pt-BR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Pré-reação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para que os ingressantes troquem experiências com os alunos veteranos e, com isso, possam melhor vivenciar e aproveitar as oportunidades que lhes são oferecidas.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271605" y="3679452"/>
            <a:ext cx="6352170" cy="3023665"/>
          </a:xfrm>
          <a:prstGeom prst="rect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685800">
              <a:defRPr/>
            </a:pPr>
            <a:r>
              <a:rPr lang="pt-B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Como funciona o evento?</a:t>
            </a:r>
          </a:p>
          <a:p>
            <a:pPr lvl="0" algn="just" defTabSz="914400">
              <a:defRPr/>
            </a:pPr>
            <a:r>
              <a:rPr lang="pt-B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Será realizado durante a primeira semana letiva de 2019, o evento disponibilizará certificado de horas complementares para os alunos que obtiverem, pelo menos, 75% de presença nas atividades realizadas. Estas são: Apresentação do grupo PET Química; Apresentação do Diretório Acadêmico (D.A.); Palestras e oficinas de orientações básicas; Tour em locais da UFC, Atividade com o clube da química (CLUQUI). 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/>
          <a:srcRect l="3035" t="7072" r="62509" b="38291"/>
          <a:stretch/>
        </p:blipFill>
        <p:spPr>
          <a:xfrm>
            <a:off x="3387454" y="7824732"/>
            <a:ext cx="1245683" cy="691688"/>
          </a:xfrm>
          <a:prstGeom prst="rect">
            <a:avLst/>
          </a:prstGeom>
        </p:spPr>
      </p:pic>
      <p:sp>
        <p:nvSpPr>
          <p:cNvPr id="4" name="Estrela de 6 Pontas 3"/>
          <p:cNvSpPr/>
          <p:nvPr/>
        </p:nvSpPr>
        <p:spPr>
          <a:xfrm rot="1191173">
            <a:off x="5387605" y="6555591"/>
            <a:ext cx="1300666" cy="1375473"/>
          </a:xfrm>
          <a:prstGeom prst="star6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 rot="1315517">
            <a:off x="5534144" y="6993246"/>
            <a:ext cx="1143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latin typeface="Imprint MT Shadow" panose="04020605060303030202" pitchFamily="82" charset="0"/>
              </a:rPr>
              <a:t>Terá sorteio de brindes!</a:t>
            </a:r>
          </a:p>
        </p:txBody>
      </p:sp>
    </p:spTree>
    <p:extLst>
      <p:ext uri="{BB962C8B-B14F-4D97-AF65-F5344CB8AC3E}">
        <p14:creationId xmlns:p14="http://schemas.microsoft.com/office/powerpoint/2010/main" val="346334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71CC3E0-36C3-46C3-A9F7-3176B98DFA85}"/>
              </a:ext>
            </a:extLst>
          </p:cNvPr>
          <p:cNvSpPr txBox="1"/>
          <p:nvPr/>
        </p:nvSpPr>
        <p:spPr>
          <a:xfrm>
            <a:off x="64711" y="72000"/>
            <a:ext cx="6732000" cy="9000000"/>
          </a:xfrm>
          <a:prstGeom prst="rect">
            <a:avLst/>
          </a:prstGeom>
          <a:gradFill>
            <a:gsLst>
              <a:gs pos="0">
                <a:srgbClr val="70AD47">
                  <a:lumMod val="60000"/>
                  <a:lumOff val="40000"/>
                </a:srgbClr>
              </a:gs>
              <a:gs pos="74000">
                <a:srgbClr val="70AD47">
                  <a:lumMod val="40000"/>
                  <a:lumOff val="60000"/>
                </a:srgbClr>
              </a:gs>
              <a:gs pos="83000">
                <a:srgbClr val="70AD47">
                  <a:lumMod val="20000"/>
                  <a:lumOff val="80000"/>
                </a:srgbClr>
              </a:gs>
              <a:gs pos="100000">
                <a:srgbClr val="70AD47">
                  <a:lumMod val="20000"/>
                  <a:lumOff val="80000"/>
                </a:srgbClr>
              </a:gs>
            </a:gsLst>
            <a:lin ang="5400000" scaled="1"/>
          </a:gra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 rot="16200000">
            <a:off x="-3216234" y="4028725"/>
            <a:ext cx="7670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Cronograma Semana </a:t>
            </a:r>
            <a:r>
              <a:rPr kumimoji="0" lang="pt-BR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Pré-reação</a:t>
            </a: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2019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9E6804C8-E8FA-476F-8BC4-028A4854E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776698" y="2672749"/>
            <a:ext cx="8235132" cy="374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5051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192</Words>
  <Application>Microsoft Office PowerPoint</Application>
  <PresentationFormat>Apresentação na tela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Arial</vt:lpstr>
      <vt:lpstr>Baskerville Old Face</vt:lpstr>
      <vt:lpstr>Calibri</vt:lpstr>
      <vt:lpstr>Calibri Light</vt:lpstr>
      <vt:lpstr>Imprint MT Shadow</vt:lpstr>
      <vt:lpstr>Times New Roman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 dos santos</dc:creator>
  <cp:lastModifiedBy>Thiago Vasconcelos</cp:lastModifiedBy>
  <cp:revision>28</cp:revision>
  <dcterms:created xsi:type="dcterms:W3CDTF">2018-01-29T04:30:45Z</dcterms:created>
  <dcterms:modified xsi:type="dcterms:W3CDTF">2019-03-11T11:22:28Z</dcterms:modified>
</cp:coreProperties>
</file>